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Impact" charset="1" panose="020B0806030902050204"/>
      <p:regular r:id="rId13"/>
    </p:embeddedFont>
    <p:embeddedFont>
      <p:font typeface="Roboto Bold" charset="1" panose="02000000000000000000"/>
      <p:regular r:id="rId14"/>
    </p:embeddedFont>
    <p:embeddedFont>
      <p:font typeface="Roboto" charset="1" panose="02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1.png" Type="http://schemas.openxmlformats.org/officeDocument/2006/relationships/image"/><Relationship Id="rId8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svg" Type="http://schemas.openxmlformats.org/officeDocument/2006/relationships/image"/><Relationship Id="rId11" Target="../media/image1.png" Type="http://schemas.openxmlformats.org/officeDocument/2006/relationships/image"/><Relationship Id="rId12" Target="../media/image2.svg" Type="http://schemas.openxmlformats.org/officeDocument/2006/relationships/image"/><Relationship Id="rId13" Target="../media/image3.png" Type="http://schemas.openxmlformats.org/officeDocument/2006/relationships/image"/><Relationship Id="rId14" Target="../media/image4.sv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15.png" Type="http://schemas.openxmlformats.org/officeDocument/2006/relationships/image"/><Relationship Id="rId6" Target="../media/image16.sv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146553" y="4169859"/>
            <a:ext cx="12639279" cy="9102218"/>
          </a:xfrm>
          <a:custGeom>
            <a:avLst/>
            <a:gdLst/>
            <a:ahLst/>
            <a:cxnLst/>
            <a:rect r="r" b="b" t="t" l="l"/>
            <a:pathLst>
              <a:path h="9102218" w="12639279">
                <a:moveTo>
                  <a:pt x="0" y="0"/>
                </a:moveTo>
                <a:lnTo>
                  <a:pt x="12639279" y="0"/>
                </a:lnTo>
                <a:lnTo>
                  <a:pt x="12639279" y="9102218"/>
                </a:lnTo>
                <a:lnTo>
                  <a:pt x="0" y="91022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2000" r="0" b="-1200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41241">
            <a:off x="-5144973" y="3112608"/>
            <a:ext cx="12593372" cy="9679254"/>
          </a:xfrm>
          <a:custGeom>
            <a:avLst/>
            <a:gdLst/>
            <a:ahLst/>
            <a:cxnLst/>
            <a:rect r="r" b="b" t="t" l="l"/>
            <a:pathLst>
              <a:path h="9679254" w="12593372">
                <a:moveTo>
                  <a:pt x="0" y="0"/>
                </a:moveTo>
                <a:lnTo>
                  <a:pt x="12593372" y="0"/>
                </a:lnTo>
                <a:lnTo>
                  <a:pt x="12593372" y="9679254"/>
                </a:lnTo>
                <a:lnTo>
                  <a:pt x="0" y="96792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8071" r="0" b="-807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88337">
            <a:off x="-5063655" y="4216931"/>
            <a:ext cx="12184710" cy="8634511"/>
          </a:xfrm>
          <a:custGeom>
            <a:avLst/>
            <a:gdLst/>
            <a:ahLst/>
            <a:cxnLst/>
            <a:rect r="r" b="b" t="t" l="l"/>
            <a:pathLst>
              <a:path h="8634511" w="12184710">
                <a:moveTo>
                  <a:pt x="0" y="0"/>
                </a:moveTo>
                <a:lnTo>
                  <a:pt x="12184710" y="0"/>
                </a:lnTo>
                <a:lnTo>
                  <a:pt x="12184710" y="8634511"/>
                </a:lnTo>
                <a:lnTo>
                  <a:pt x="0" y="86345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3006" r="0" b="-13006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0711948">
            <a:off x="8449751" y="-2722460"/>
            <a:ext cx="12639279" cy="11283429"/>
          </a:xfrm>
          <a:custGeom>
            <a:avLst/>
            <a:gdLst/>
            <a:ahLst/>
            <a:cxnLst/>
            <a:rect r="r" b="b" t="t" l="l"/>
            <a:pathLst>
              <a:path h="11283429" w="12639279">
                <a:moveTo>
                  <a:pt x="0" y="0"/>
                </a:moveTo>
                <a:lnTo>
                  <a:pt x="12639279" y="0"/>
                </a:lnTo>
                <a:lnTo>
                  <a:pt x="12639279" y="11283429"/>
                </a:lnTo>
                <a:lnTo>
                  <a:pt x="0" y="112834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0711948">
            <a:off x="9286414" y="-2909241"/>
            <a:ext cx="12639279" cy="11283429"/>
          </a:xfrm>
          <a:custGeom>
            <a:avLst/>
            <a:gdLst/>
            <a:ahLst/>
            <a:cxnLst/>
            <a:rect r="r" b="b" t="t" l="l"/>
            <a:pathLst>
              <a:path h="11283429" w="12639279">
                <a:moveTo>
                  <a:pt x="0" y="0"/>
                </a:moveTo>
                <a:lnTo>
                  <a:pt x="12639279" y="0"/>
                </a:lnTo>
                <a:lnTo>
                  <a:pt x="12639279" y="11283429"/>
                </a:lnTo>
                <a:lnTo>
                  <a:pt x="0" y="112834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0711948">
            <a:off x="8851289" y="-3656970"/>
            <a:ext cx="12639279" cy="11283429"/>
          </a:xfrm>
          <a:custGeom>
            <a:avLst/>
            <a:gdLst/>
            <a:ahLst/>
            <a:cxnLst/>
            <a:rect r="r" b="b" t="t" l="l"/>
            <a:pathLst>
              <a:path h="11283429" w="12639279">
                <a:moveTo>
                  <a:pt x="0" y="0"/>
                </a:moveTo>
                <a:lnTo>
                  <a:pt x="12639279" y="0"/>
                </a:lnTo>
                <a:lnTo>
                  <a:pt x="12639279" y="11283429"/>
                </a:lnTo>
                <a:lnTo>
                  <a:pt x="0" y="112834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453100" y="3169457"/>
            <a:ext cx="13381799" cy="2512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491"/>
              </a:lnSpc>
            </a:pPr>
            <a:r>
              <a:rPr lang="en-US" sz="13208">
                <a:solidFill>
                  <a:srgbClr val="0D3672"/>
                </a:solidFill>
                <a:latin typeface="Impact"/>
                <a:ea typeface="Impact"/>
                <a:cs typeface="Impact"/>
                <a:sym typeface="Impact"/>
              </a:rPr>
              <a:t>Smart Choices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77503" y="5248289"/>
            <a:ext cx="11793426" cy="772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61"/>
              </a:lnSpc>
            </a:pPr>
            <a:r>
              <a:rPr lang="en-US" sz="4472" b="true">
                <a:solidFill>
                  <a:srgbClr val="0D3672"/>
                </a:solidFill>
                <a:latin typeface="Roboto Bold"/>
                <a:ea typeface="Roboto Bold"/>
                <a:cs typeface="Roboto Bold"/>
                <a:sym typeface="Roboto Bold"/>
              </a:rPr>
              <a:t>CHECKLIST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4899631">
            <a:off x="8352238" y="2767935"/>
            <a:ext cx="12639279" cy="11283429"/>
          </a:xfrm>
          <a:custGeom>
            <a:avLst/>
            <a:gdLst/>
            <a:ahLst/>
            <a:cxnLst/>
            <a:rect r="r" b="b" t="t" l="l"/>
            <a:pathLst>
              <a:path h="11283429" w="12639279">
                <a:moveTo>
                  <a:pt x="0" y="0"/>
                </a:moveTo>
                <a:lnTo>
                  <a:pt x="12639279" y="0"/>
                </a:lnTo>
                <a:lnTo>
                  <a:pt x="12639279" y="11283429"/>
                </a:lnTo>
                <a:lnTo>
                  <a:pt x="0" y="112834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986174">
            <a:off x="9207519" y="3332606"/>
            <a:ext cx="12639279" cy="11283429"/>
          </a:xfrm>
          <a:custGeom>
            <a:avLst/>
            <a:gdLst/>
            <a:ahLst/>
            <a:cxnLst/>
            <a:rect r="r" b="b" t="t" l="l"/>
            <a:pathLst>
              <a:path h="11283429" w="12639279">
                <a:moveTo>
                  <a:pt x="0" y="0"/>
                </a:moveTo>
                <a:lnTo>
                  <a:pt x="12639279" y="0"/>
                </a:lnTo>
                <a:lnTo>
                  <a:pt x="12639279" y="11283429"/>
                </a:lnTo>
                <a:lnTo>
                  <a:pt x="0" y="112834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81478" y="2537205"/>
            <a:ext cx="8338824" cy="337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6400" b="true">
                <a:solidFill>
                  <a:srgbClr val="0D3672"/>
                </a:solidFill>
                <a:latin typeface="Roboto Bold"/>
                <a:ea typeface="Roboto Bold"/>
                <a:cs typeface="Roboto Bold"/>
                <a:sym typeface="Roboto Bold"/>
              </a:rPr>
              <a:t>Have you ever been told to “make good choices”? 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2057400" y="1157929"/>
            <a:ext cx="4991157" cy="9272195"/>
            <a:chOff x="0" y="0"/>
            <a:chExt cx="5801391" cy="10777387"/>
          </a:xfrm>
        </p:grpSpPr>
        <p:sp>
          <p:nvSpPr>
            <p:cNvPr name="Freeform 6" id="6" descr="A checklist with a person with a brain drawn on it  Description automatically generated"/>
            <p:cNvSpPr/>
            <p:nvPr/>
          </p:nvSpPr>
          <p:spPr>
            <a:xfrm flipH="false" flipV="false" rot="0">
              <a:off x="0" y="0"/>
              <a:ext cx="5801360" cy="10777347"/>
            </a:xfrm>
            <a:custGeom>
              <a:avLst/>
              <a:gdLst/>
              <a:ahLst/>
              <a:cxnLst/>
              <a:rect r="r" b="b" t="t" l="l"/>
              <a:pathLst>
                <a:path h="10777347" w="5801360">
                  <a:moveTo>
                    <a:pt x="0" y="0"/>
                  </a:moveTo>
                  <a:lnTo>
                    <a:pt x="5801360" y="0"/>
                  </a:lnTo>
                  <a:lnTo>
                    <a:pt x="5801360" y="10777347"/>
                  </a:lnTo>
                  <a:lnTo>
                    <a:pt x="0" y="107773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885" t="-49683" r="-110888" b="-24895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5739487">
            <a:off x="-5668850" y="-2912503"/>
            <a:ext cx="12593372" cy="9679254"/>
          </a:xfrm>
          <a:custGeom>
            <a:avLst/>
            <a:gdLst/>
            <a:ahLst/>
            <a:cxnLst/>
            <a:rect r="r" b="b" t="t" l="l"/>
            <a:pathLst>
              <a:path h="9679254" w="12593372">
                <a:moveTo>
                  <a:pt x="0" y="0"/>
                </a:moveTo>
                <a:lnTo>
                  <a:pt x="12593372" y="0"/>
                </a:lnTo>
                <a:lnTo>
                  <a:pt x="12593372" y="9679254"/>
                </a:lnTo>
                <a:lnTo>
                  <a:pt x="0" y="96792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8071" r="0" b="-8071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-125127"/>
            <a:ext cx="10833665" cy="1783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788"/>
              </a:lnSpc>
            </a:pPr>
            <a:r>
              <a:rPr lang="en-US" sz="8310">
                <a:solidFill>
                  <a:srgbClr val="0D3672"/>
                </a:solidFill>
                <a:latin typeface="Impact"/>
                <a:ea typeface="Impact"/>
                <a:cs typeface="Impact"/>
                <a:sym typeface="Impact"/>
              </a:rPr>
              <a:t>Smart Choices Checklist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10659021">
            <a:off x="10126772" y="-3087452"/>
            <a:ext cx="12593372" cy="9679254"/>
          </a:xfrm>
          <a:custGeom>
            <a:avLst/>
            <a:gdLst/>
            <a:ahLst/>
            <a:cxnLst/>
            <a:rect r="r" b="b" t="t" l="l"/>
            <a:pathLst>
              <a:path h="9679254" w="12593372">
                <a:moveTo>
                  <a:pt x="0" y="0"/>
                </a:moveTo>
                <a:lnTo>
                  <a:pt x="12593372" y="0"/>
                </a:lnTo>
                <a:lnTo>
                  <a:pt x="12593372" y="9679254"/>
                </a:lnTo>
                <a:lnTo>
                  <a:pt x="0" y="96792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071" r="0" b="-8071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2286000" y="2167245"/>
            <a:ext cx="4351043" cy="8083040"/>
            <a:chOff x="0" y="0"/>
            <a:chExt cx="5801391" cy="10777387"/>
          </a:xfrm>
        </p:grpSpPr>
        <p:sp>
          <p:nvSpPr>
            <p:cNvPr name="Freeform 5" id="5" descr="A checklist with a person with a brain drawn on it  Description automatically generated"/>
            <p:cNvSpPr/>
            <p:nvPr/>
          </p:nvSpPr>
          <p:spPr>
            <a:xfrm flipH="false" flipV="false" rot="0">
              <a:off x="0" y="0"/>
              <a:ext cx="5801360" cy="10777347"/>
            </a:xfrm>
            <a:custGeom>
              <a:avLst/>
              <a:gdLst/>
              <a:ahLst/>
              <a:cxnLst/>
              <a:rect r="r" b="b" t="t" l="l"/>
              <a:pathLst>
                <a:path h="10777347" w="5801360">
                  <a:moveTo>
                    <a:pt x="0" y="0"/>
                  </a:moveTo>
                  <a:lnTo>
                    <a:pt x="5801360" y="0"/>
                  </a:lnTo>
                  <a:lnTo>
                    <a:pt x="5801360" y="10777347"/>
                  </a:lnTo>
                  <a:lnTo>
                    <a:pt x="0" y="107773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885" t="-49683" r="-110888" b="-24895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5938372" y="4940300"/>
            <a:ext cx="4216400" cy="406400"/>
            <a:chOff x="0" y="0"/>
            <a:chExt cx="5621867" cy="5418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6891" y="16891"/>
              <a:ext cx="5588000" cy="508000"/>
            </a:xfrm>
            <a:custGeom>
              <a:avLst/>
              <a:gdLst/>
              <a:ahLst/>
              <a:cxnLst/>
              <a:rect r="r" b="b" t="t" l="l"/>
              <a:pathLst>
                <a:path h="508000" w="5588000">
                  <a:moveTo>
                    <a:pt x="0" y="127000"/>
                  </a:moveTo>
                  <a:lnTo>
                    <a:pt x="5318760" y="127000"/>
                  </a:lnTo>
                  <a:lnTo>
                    <a:pt x="5318760" y="0"/>
                  </a:lnTo>
                  <a:lnTo>
                    <a:pt x="5588000" y="254000"/>
                  </a:lnTo>
                  <a:lnTo>
                    <a:pt x="5318760" y="508000"/>
                  </a:lnTo>
                  <a:lnTo>
                    <a:pt x="531876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9F85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-1270"/>
              <a:ext cx="5621909" cy="544449"/>
            </a:xfrm>
            <a:custGeom>
              <a:avLst/>
              <a:gdLst/>
              <a:ahLst/>
              <a:cxnLst/>
              <a:rect r="r" b="b" t="t" l="l"/>
              <a:pathLst>
                <a:path h="544449" w="5621909">
                  <a:moveTo>
                    <a:pt x="16891" y="128270"/>
                  </a:moveTo>
                  <a:lnTo>
                    <a:pt x="5335651" y="128270"/>
                  </a:lnTo>
                  <a:lnTo>
                    <a:pt x="5335651" y="145161"/>
                  </a:lnTo>
                  <a:lnTo>
                    <a:pt x="5318760" y="145161"/>
                  </a:lnTo>
                  <a:lnTo>
                    <a:pt x="5318760" y="18161"/>
                  </a:lnTo>
                  <a:cubicBezTo>
                    <a:pt x="5318760" y="11430"/>
                    <a:pt x="5322824" y="5334"/>
                    <a:pt x="5329047" y="2667"/>
                  </a:cubicBezTo>
                  <a:cubicBezTo>
                    <a:pt x="5335270" y="0"/>
                    <a:pt x="5342509" y="1270"/>
                    <a:pt x="5347335" y="5842"/>
                  </a:cubicBezTo>
                  <a:lnTo>
                    <a:pt x="5616575" y="259842"/>
                  </a:lnTo>
                  <a:cubicBezTo>
                    <a:pt x="5620004" y="263017"/>
                    <a:pt x="5621909" y="267462"/>
                    <a:pt x="5621909" y="272161"/>
                  </a:cubicBezTo>
                  <a:cubicBezTo>
                    <a:pt x="5621909" y="276860"/>
                    <a:pt x="5620004" y="281305"/>
                    <a:pt x="5616575" y="284480"/>
                  </a:cubicBezTo>
                  <a:lnTo>
                    <a:pt x="5347335" y="538480"/>
                  </a:lnTo>
                  <a:cubicBezTo>
                    <a:pt x="5342382" y="543179"/>
                    <a:pt x="5335270" y="544449"/>
                    <a:pt x="5329047" y="541655"/>
                  </a:cubicBezTo>
                  <a:cubicBezTo>
                    <a:pt x="5322824" y="538861"/>
                    <a:pt x="5318760" y="532892"/>
                    <a:pt x="5318760" y="526161"/>
                  </a:cubicBezTo>
                  <a:lnTo>
                    <a:pt x="5318760" y="399161"/>
                  </a:lnTo>
                  <a:lnTo>
                    <a:pt x="5335651" y="399161"/>
                  </a:lnTo>
                  <a:lnTo>
                    <a:pt x="5335651" y="416052"/>
                  </a:lnTo>
                  <a:lnTo>
                    <a:pt x="16891" y="416052"/>
                  </a:lnTo>
                  <a:cubicBezTo>
                    <a:pt x="7620" y="416179"/>
                    <a:pt x="0" y="408559"/>
                    <a:pt x="0" y="399161"/>
                  </a:cubicBezTo>
                  <a:lnTo>
                    <a:pt x="0" y="145161"/>
                  </a:lnTo>
                  <a:cubicBezTo>
                    <a:pt x="0" y="135890"/>
                    <a:pt x="7620" y="128270"/>
                    <a:pt x="16891" y="128270"/>
                  </a:cubicBezTo>
                  <a:moveTo>
                    <a:pt x="16891" y="162179"/>
                  </a:moveTo>
                  <a:lnTo>
                    <a:pt x="16891" y="145161"/>
                  </a:lnTo>
                  <a:lnTo>
                    <a:pt x="33909" y="145161"/>
                  </a:lnTo>
                  <a:lnTo>
                    <a:pt x="33909" y="399161"/>
                  </a:lnTo>
                  <a:lnTo>
                    <a:pt x="16891" y="399161"/>
                  </a:lnTo>
                  <a:lnTo>
                    <a:pt x="16891" y="382270"/>
                  </a:lnTo>
                  <a:lnTo>
                    <a:pt x="5335651" y="382270"/>
                  </a:lnTo>
                  <a:cubicBezTo>
                    <a:pt x="5345049" y="382270"/>
                    <a:pt x="5352542" y="389890"/>
                    <a:pt x="5352542" y="399161"/>
                  </a:cubicBezTo>
                  <a:lnTo>
                    <a:pt x="5352542" y="526161"/>
                  </a:lnTo>
                  <a:lnTo>
                    <a:pt x="5335651" y="526161"/>
                  </a:lnTo>
                  <a:lnTo>
                    <a:pt x="5324094" y="513842"/>
                  </a:lnTo>
                  <a:lnTo>
                    <a:pt x="5593334" y="259842"/>
                  </a:lnTo>
                  <a:lnTo>
                    <a:pt x="5604891" y="272161"/>
                  </a:lnTo>
                  <a:lnTo>
                    <a:pt x="5593334" y="284480"/>
                  </a:lnTo>
                  <a:lnTo>
                    <a:pt x="5324094" y="30480"/>
                  </a:lnTo>
                  <a:lnTo>
                    <a:pt x="5335651" y="18161"/>
                  </a:lnTo>
                  <a:lnTo>
                    <a:pt x="5352542" y="18161"/>
                  </a:lnTo>
                  <a:lnTo>
                    <a:pt x="5352542" y="145161"/>
                  </a:lnTo>
                  <a:cubicBezTo>
                    <a:pt x="5352542" y="154559"/>
                    <a:pt x="5344922" y="162052"/>
                    <a:pt x="5335651" y="162052"/>
                  </a:cubicBezTo>
                  <a:lnTo>
                    <a:pt x="16891" y="162052"/>
                  </a:lnTo>
                  <a:close/>
                </a:path>
              </a:pathLst>
            </a:custGeom>
            <a:solidFill>
              <a:srgbClr val="153356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5938372" y="6945323"/>
            <a:ext cx="4216400" cy="406400"/>
            <a:chOff x="0" y="0"/>
            <a:chExt cx="5621867" cy="5418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6891" y="16891"/>
              <a:ext cx="5588000" cy="508000"/>
            </a:xfrm>
            <a:custGeom>
              <a:avLst/>
              <a:gdLst/>
              <a:ahLst/>
              <a:cxnLst/>
              <a:rect r="r" b="b" t="t" l="l"/>
              <a:pathLst>
                <a:path h="508000" w="5588000">
                  <a:moveTo>
                    <a:pt x="0" y="127000"/>
                  </a:moveTo>
                  <a:lnTo>
                    <a:pt x="5318760" y="127000"/>
                  </a:lnTo>
                  <a:lnTo>
                    <a:pt x="5318760" y="0"/>
                  </a:lnTo>
                  <a:lnTo>
                    <a:pt x="5588000" y="254000"/>
                  </a:lnTo>
                  <a:lnTo>
                    <a:pt x="5318760" y="508000"/>
                  </a:lnTo>
                  <a:lnTo>
                    <a:pt x="531876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9F85FF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-1270"/>
              <a:ext cx="5621909" cy="544449"/>
            </a:xfrm>
            <a:custGeom>
              <a:avLst/>
              <a:gdLst/>
              <a:ahLst/>
              <a:cxnLst/>
              <a:rect r="r" b="b" t="t" l="l"/>
              <a:pathLst>
                <a:path h="544449" w="5621909">
                  <a:moveTo>
                    <a:pt x="16891" y="128270"/>
                  </a:moveTo>
                  <a:lnTo>
                    <a:pt x="5335651" y="128270"/>
                  </a:lnTo>
                  <a:lnTo>
                    <a:pt x="5335651" y="145161"/>
                  </a:lnTo>
                  <a:lnTo>
                    <a:pt x="5318760" y="145161"/>
                  </a:lnTo>
                  <a:lnTo>
                    <a:pt x="5318760" y="18161"/>
                  </a:lnTo>
                  <a:cubicBezTo>
                    <a:pt x="5318760" y="11430"/>
                    <a:pt x="5322824" y="5334"/>
                    <a:pt x="5329047" y="2667"/>
                  </a:cubicBezTo>
                  <a:cubicBezTo>
                    <a:pt x="5335270" y="0"/>
                    <a:pt x="5342509" y="1270"/>
                    <a:pt x="5347335" y="5842"/>
                  </a:cubicBezTo>
                  <a:lnTo>
                    <a:pt x="5616575" y="259842"/>
                  </a:lnTo>
                  <a:cubicBezTo>
                    <a:pt x="5620004" y="263017"/>
                    <a:pt x="5621909" y="267462"/>
                    <a:pt x="5621909" y="272161"/>
                  </a:cubicBezTo>
                  <a:cubicBezTo>
                    <a:pt x="5621909" y="276860"/>
                    <a:pt x="5620004" y="281305"/>
                    <a:pt x="5616575" y="284480"/>
                  </a:cubicBezTo>
                  <a:lnTo>
                    <a:pt x="5347335" y="538480"/>
                  </a:lnTo>
                  <a:cubicBezTo>
                    <a:pt x="5342382" y="543179"/>
                    <a:pt x="5335270" y="544449"/>
                    <a:pt x="5329047" y="541655"/>
                  </a:cubicBezTo>
                  <a:cubicBezTo>
                    <a:pt x="5322824" y="538861"/>
                    <a:pt x="5318760" y="532892"/>
                    <a:pt x="5318760" y="526161"/>
                  </a:cubicBezTo>
                  <a:lnTo>
                    <a:pt x="5318760" y="399161"/>
                  </a:lnTo>
                  <a:lnTo>
                    <a:pt x="5335651" y="399161"/>
                  </a:lnTo>
                  <a:lnTo>
                    <a:pt x="5335651" y="416052"/>
                  </a:lnTo>
                  <a:lnTo>
                    <a:pt x="16891" y="416052"/>
                  </a:lnTo>
                  <a:cubicBezTo>
                    <a:pt x="7620" y="416179"/>
                    <a:pt x="0" y="408559"/>
                    <a:pt x="0" y="399161"/>
                  </a:cubicBezTo>
                  <a:lnTo>
                    <a:pt x="0" y="145161"/>
                  </a:lnTo>
                  <a:cubicBezTo>
                    <a:pt x="0" y="135890"/>
                    <a:pt x="7620" y="128270"/>
                    <a:pt x="16891" y="128270"/>
                  </a:cubicBezTo>
                  <a:moveTo>
                    <a:pt x="16891" y="162179"/>
                  </a:moveTo>
                  <a:lnTo>
                    <a:pt x="16891" y="145161"/>
                  </a:lnTo>
                  <a:lnTo>
                    <a:pt x="33909" y="145161"/>
                  </a:lnTo>
                  <a:lnTo>
                    <a:pt x="33909" y="399161"/>
                  </a:lnTo>
                  <a:lnTo>
                    <a:pt x="16891" y="399161"/>
                  </a:lnTo>
                  <a:lnTo>
                    <a:pt x="16891" y="382270"/>
                  </a:lnTo>
                  <a:lnTo>
                    <a:pt x="5335651" y="382270"/>
                  </a:lnTo>
                  <a:cubicBezTo>
                    <a:pt x="5345049" y="382270"/>
                    <a:pt x="5352542" y="389890"/>
                    <a:pt x="5352542" y="399161"/>
                  </a:cubicBezTo>
                  <a:lnTo>
                    <a:pt x="5352542" y="526161"/>
                  </a:lnTo>
                  <a:lnTo>
                    <a:pt x="5335651" y="526161"/>
                  </a:lnTo>
                  <a:lnTo>
                    <a:pt x="5324094" y="513842"/>
                  </a:lnTo>
                  <a:lnTo>
                    <a:pt x="5593334" y="259842"/>
                  </a:lnTo>
                  <a:lnTo>
                    <a:pt x="5604891" y="272161"/>
                  </a:lnTo>
                  <a:lnTo>
                    <a:pt x="5593334" y="284480"/>
                  </a:lnTo>
                  <a:lnTo>
                    <a:pt x="5324094" y="30480"/>
                  </a:lnTo>
                  <a:lnTo>
                    <a:pt x="5335651" y="18161"/>
                  </a:lnTo>
                  <a:lnTo>
                    <a:pt x="5352542" y="18161"/>
                  </a:lnTo>
                  <a:lnTo>
                    <a:pt x="5352542" y="145161"/>
                  </a:lnTo>
                  <a:cubicBezTo>
                    <a:pt x="5352542" y="154559"/>
                    <a:pt x="5344922" y="162052"/>
                    <a:pt x="5335651" y="162052"/>
                  </a:cubicBezTo>
                  <a:lnTo>
                    <a:pt x="16891" y="162052"/>
                  </a:lnTo>
                  <a:close/>
                </a:path>
              </a:pathLst>
            </a:custGeom>
            <a:solidFill>
              <a:srgbClr val="153356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938372" y="8759818"/>
            <a:ext cx="4216400" cy="406400"/>
            <a:chOff x="0" y="0"/>
            <a:chExt cx="5621867" cy="54186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16891" y="16891"/>
              <a:ext cx="5588000" cy="508000"/>
            </a:xfrm>
            <a:custGeom>
              <a:avLst/>
              <a:gdLst/>
              <a:ahLst/>
              <a:cxnLst/>
              <a:rect r="r" b="b" t="t" l="l"/>
              <a:pathLst>
                <a:path h="508000" w="5588000">
                  <a:moveTo>
                    <a:pt x="0" y="127000"/>
                  </a:moveTo>
                  <a:lnTo>
                    <a:pt x="5318760" y="127000"/>
                  </a:lnTo>
                  <a:lnTo>
                    <a:pt x="5318760" y="0"/>
                  </a:lnTo>
                  <a:lnTo>
                    <a:pt x="5588000" y="254000"/>
                  </a:lnTo>
                  <a:lnTo>
                    <a:pt x="5318760" y="508000"/>
                  </a:lnTo>
                  <a:lnTo>
                    <a:pt x="531876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9F85FF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-1270"/>
              <a:ext cx="5621909" cy="544449"/>
            </a:xfrm>
            <a:custGeom>
              <a:avLst/>
              <a:gdLst/>
              <a:ahLst/>
              <a:cxnLst/>
              <a:rect r="r" b="b" t="t" l="l"/>
              <a:pathLst>
                <a:path h="544449" w="5621909">
                  <a:moveTo>
                    <a:pt x="16891" y="128270"/>
                  </a:moveTo>
                  <a:lnTo>
                    <a:pt x="5335651" y="128270"/>
                  </a:lnTo>
                  <a:lnTo>
                    <a:pt x="5335651" y="145161"/>
                  </a:lnTo>
                  <a:lnTo>
                    <a:pt x="5318760" y="145161"/>
                  </a:lnTo>
                  <a:lnTo>
                    <a:pt x="5318760" y="18161"/>
                  </a:lnTo>
                  <a:cubicBezTo>
                    <a:pt x="5318760" y="11430"/>
                    <a:pt x="5322824" y="5334"/>
                    <a:pt x="5329047" y="2667"/>
                  </a:cubicBezTo>
                  <a:cubicBezTo>
                    <a:pt x="5335270" y="0"/>
                    <a:pt x="5342509" y="1270"/>
                    <a:pt x="5347335" y="5842"/>
                  </a:cubicBezTo>
                  <a:lnTo>
                    <a:pt x="5616575" y="259842"/>
                  </a:lnTo>
                  <a:cubicBezTo>
                    <a:pt x="5620004" y="263017"/>
                    <a:pt x="5621909" y="267462"/>
                    <a:pt x="5621909" y="272161"/>
                  </a:cubicBezTo>
                  <a:cubicBezTo>
                    <a:pt x="5621909" y="276860"/>
                    <a:pt x="5620004" y="281305"/>
                    <a:pt x="5616575" y="284480"/>
                  </a:cubicBezTo>
                  <a:lnTo>
                    <a:pt x="5347335" y="538480"/>
                  </a:lnTo>
                  <a:cubicBezTo>
                    <a:pt x="5342382" y="543179"/>
                    <a:pt x="5335270" y="544449"/>
                    <a:pt x="5329047" y="541655"/>
                  </a:cubicBezTo>
                  <a:cubicBezTo>
                    <a:pt x="5322824" y="538861"/>
                    <a:pt x="5318760" y="532892"/>
                    <a:pt x="5318760" y="526161"/>
                  </a:cubicBezTo>
                  <a:lnTo>
                    <a:pt x="5318760" y="399161"/>
                  </a:lnTo>
                  <a:lnTo>
                    <a:pt x="5335651" y="399161"/>
                  </a:lnTo>
                  <a:lnTo>
                    <a:pt x="5335651" y="416052"/>
                  </a:lnTo>
                  <a:lnTo>
                    <a:pt x="16891" y="416052"/>
                  </a:lnTo>
                  <a:cubicBezTo>
                    <a:pt x="7620" y="416179"/>
                    <a:pt x="0" y="408559"/>
                    <a:pt x="0" y="399161"/>
                  </a:cubicBezTo>
                  <a:lnTo>
                    <a:pt x="0" y="145161"/>
                  </a:lnTo>
                  <a:cubicBezTo>
                    <a:pt x="0" y="135890"/>
                    <a:pt x="7620" y="128270"/>
                    <a:pt x="16891" y="128270"/>
                  </a:cubicBezTo>
                  <a:moveTo>
                    <a:pt x="16891" y="162179"/>
                  </a:moveTo>
                  <a:lnTo>
                    <a:pt x="16891" y="145161"/>
                  </a:lnTo>
                  <a:lnTo>
                    <a:pt x="33909" y="145161"/>
                  </a:lnTo>
                  <a:lnTo>
                    <a:pt x="33909" y="399161"/>
                  </a:lnTo>
                  <a:lnTo>
                    <a:pt x="16891" y="399161"/>
                  </a:lnTo>
                  <a:lnTo>
                    <a:pt x="16891" y="382270"/>
                  </a:lnTo>
                  <a:lnTo>
                    <a:pt x="5335651" y="382270"/>
                  </a:lnTo>
                  <a:cubicBezTo>
                    <a:pt x="5345049" y="382270"/>
                    <a:pt x="5352542" y="389890"/>
                    <a:pt x="5352542" y="399161"/>
                  </a:cubicBezTo>
                  <a:lnTo>
                    <a:pt x="5352542" y="526161"/>
                  </a:lnTo>
                  <a:lnTo>
                    <a:pt x="5335651" y="526161"/>
                  </a:lnTo>
                  <a:lnTo>
                    <a:pt x="5324094" y="513842"/>
                  </a:lnTo>
                  <a:lnTo>
                    <a:pt x="5593334" y="259842"/>
                  </a:lnTo>
                  <a:lnTo>
                    <a:pt x="5604891" y="272161"/>
                  </a:lnTo>
                  <a:lnTo>
                    <a:pt x="5593334" y="284480"/>
                  </a:lnTo>
                  <a:lnTo>
                    <a:pt x="5324094" y="30480"/>
                  </a:lnTo>
                  <a:lnTo>
                    <a:pt x="5335651" y="18161"/>
                  </a:lnTo>
                  <a:lnTo>
                    <a:pt x="5352542" y="18161"/>
                  </a:lnTo>
                  <a:lnTo>
                    <a:pt x="5352542" y="145161"/>
                  </a:lnTo>
                  <a:cubicBezTo>
                    <a:pt x="5352542" y="154559"/>
                    <a:pt x="5344922" y="162052"/>
                    <a:pt x="5335651" y="162052"/>
                  </a:cubicBezTo>
                  <a:lnTo>
                    <a:pt x="16891" y="162052"/>
                  </a:lnTo>
                  <a:close/>
                </a:path>
              </a:pathLst>
            </a:custGeom>
            <a:solidFill>
              <a:srgbClr val="153356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0454515" y="4440809"/>
            <a:ext cx="2259685" cy="1005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4000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Use your 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778961" y="8260327"/>
            <a:ext cx="3337685" cy="1005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4000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Trust your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304644" y="6445832"/>
            <a:ext cx="3337685" cy="1005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4000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Listen to your</a:t>
            </a:r>
          </a:p>
        </p:txBody>
      </p: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2766029" y="8447460"/>
            <a:ext cx="1752600" cy="1031116"/>
            <a:chOff x="0" y="0"/>
            <a:chExt cx="2336800" cy="1374821"/>
          </a:xfrm>
        </p:grpSpPr>
        <p:sp>
          <p:nvSpPr>
            <p:cNvPr name="Freeform 19" id="19" descr="A screenshot of a cell phone  Description automatically generated"/>
            <p:cNvSpPr/>
            <p:nvPr/>
          </p:nvSpPr>
          <p:spPr>
            <a:xfrm flipH="false" flipV="false" rot="0">
              <a:off x="0" y="0"/>
              <a:ext cx="2336800" cy="1374775"/>
            </a:xfrm>
            <a:custGeom>
              <a:avLst/>
              <a:gdLst/>
              <a:ahLst/>
              <a:cxnLst/>
              <a:rect r="r" b="b" t="t" l="l"/>
              <a:pathLst>
                <a:path h="1374775" w="2336800">
                  <a:moveTo>
                    <a:pt x="0" y="0"/>
                  </a:moveTo>
                  <a:lnTo>
                    <a:pt x="2336800" y="0"/>
                  </a:lnTo>
                  <a:lnTo>
                    <a:pt x="2336800" y="1374775"/>
                  </a:lnTo>
                  <a:lnTo>
                    <a:pt x="0" y="1374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21464" t="-43876" r="-221464" b="-830720"/>
              </a:stretch>
            </a:blip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2603388" y="4627942"/>
            <a:ext cx="2628729" cy="1031116"/>
            <a:chOff x="0" y="0"/>
            <a:chExt cx="3504972" cy="1374821"/>
          </a:xfrm>
        </p:grpSpPr>
        <p:sp>
          <p:nvSpPr>
            <p:cNvPr name="Freeform 21" id="21" descr="A screenshot of a cell phone  Description automatically generated"/>
            <p:cNvSpPr/>
            <p:nvPr/>
          </p:nvSpPr>
          <p:spPr>
            <a:xfrm flipH="false" flipV="false" rot="0">
              <a:off x="0" y="0"/>
              <a:ext cx="3504946" cy="1374775"/>
            </a:xfrm>
            <a:custGeom>
              <a:avLst/>
              <a:gdLst/>
              <a:ahLst/>
              <a:cxnLst/>
              <a:rect r="r" b="b" t="t" l="l"/>
              <a:pathLst>
                <a:path h="1374775" w="3504946">
                  <a:moveTo>
                    <a:pt x="0" y="0"/>
                  </a:moveTo>
                  <a:lnTo>
                    <a:pt x="3504946" y="0"/>
                  </a:lnTo>
                  <a:lnTo>
                    <a:pt x="3504946" y="1374775"/>
                  </a:lnTo>
                  <a:lnTo>
                    <a:pt x="0" y="1374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8373" t="-190652" r="-136935" b="-683953"/>
              </a:stretch>
            </a:blip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3794729" y="6634173"/>
            <a:ext cx="2628729" cy="1028700"/>
            <a:chOff x="0" y="0"/>
            <a:chExt cx="3504972" cy="1371600"/>
          </a:xfrm>
        </p:grpSpPr>
        <p:sp>
          <p:nvSpPr>
            <p:cNvPr name="Freeform 23" id="23" descr="A screenshot of a cell phone  Description automatically generated"/>
            <p:cNvSpPr/>
            <p:nvPr/>
          </p:nvSpPr>
          <p:spPr>
            <a:xfrm flipH="false" flipV="false" rot="0">
              <a:off x="0" y="0"/>
              <a:ext cx="3504946" cy="1371600"/>
            </a:xfrm>
            <a:custGeom>
              <a:avLst/>
              <a:gdLst/>
              <a:ahLst/>
              <a:cxnLst/>
              <a:rect r="r" b="b" t="t" l="l"/>
              <a:pathLst>
                <a:path h="1371600" w="3504946">
                  <a:moveTo>
                    <a:pt x="0" y="0"/>
                  </a:moveTo>
                  <a:lnTo>
                    <a:pt x="3504946" y="0"/>
                  </a:lnTo>
                  <a:lnTo>
                    <a:pt x="3504946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7654" t="-369908" r="-147655" b="-506953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0711948">
            <a:off x="9286414" y="-4502468"/>
            <a:ext cx="12639279" cy="11283429"/>
          </a:xfrm>
          <a:custGeom>
            <a:avLst/>
            <a:gdLst/>
            <a:ahLst/>
            <a:cxnLst/>
            <a:rect r="r" b="b" t="t" l="l"/>
            <a:pathLst>
              <a:path h="11283429" w="12639279">
                <a:moveTo>
                  <a:pt x="0" y="0"/>
                </a:moveTo>
                <a:lnTo>
                  <a:pt x="12639279" y="0"/>
                </a:lnTo>
                <a:lnTo>
                  <a:pt x="12639279" y="11283429"/>
                </a:lnTo>
                <a:lnTo>
                  <a:pt x="0" y="112834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290039">
            <a:off x="-5290940" y="2711047"/>
            <a:ext cx="12639279" cy="11283429"/>
          </a:xfrm>
          <a:custGeom>
            <a:avLst/>
            <a:gdLst/>
            <a:ahLst/>
            <a:cxnLst/>
            <a:rect r="r" b="b" t="t" l="l"/>
            <a:pathLst>
              <a:path h="11283429" w="12639279">
                <a:moveTo>
                  <a:pt x="0" y="0"/>
                </a:moveTo>
                <a:lnTo>
                  <a:pt x="12639279" y="0"/>
                </a:lnTo>
                <a:lnTo>
                  <a:pt x="12639279" y="11283429"/>
                </a:lnTo>
                <a:lnTo>
                  <a:pt x="0" y="112834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-760065" y="258534"/>
            <a:ext cx="8956138" cy="1636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25"/>
              </a:lnSpc>
            </a:pPr>
            <a:r>
              <a:rPr lang="en-US" sz="8589">
                <a:solidFill>
                  <a:srgbClr val="0D3672"/>
                </a:solidFill>
                <a:latin typeface="Impact"/>
                <a:ea typeface="Impact"/>
                <a:cs typeface="Impact"/>
                <a:sym typeface="Impact"/>
              </a:rPr>
              <a:t>Use your Brain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951476" y="3241961"/>
            <a:ext cx="11732674" cy="184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What </a:t>
            </a:r>
            <a:r>
              <a:rPr lang="en-US" sz="6000" b="true">
                <a:solidFill>
                  <a:srgbClr val="0D3672"/>
                </a:solidFill>
                <a:latin typeface="Roboto Bold"/>
                <a:ea typeface="Roboto Bold"/>
                <a:cs typeface="Roboto Bold"/>
                <a:sym typeface="Roboto Bold"/>
              </a:rPr>
              <a:t>INFORMATION</a:t>
            </a: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 do I have or need?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951476" y="5664006"/>
            <a:ext cx="12153272" cy="2762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What are the possible </a:t>
            </a:r>
            <a:r>
              <a:rPr lang="en-US" sz="6000" b="true">
                <a:solidFill>
                  <a:srgbClr val="0D3672"/>
                </a:solidFill>
                <a:latin typeface="Roboto Bold"/>
                <a:ea typeface="Roboto Bold"/>
                <a:cs typeface="Roboto Bold"/>
                <a:sym typeface="Roboto Bold"/>
              </a:rPr>
              <a:t>CONSEQUENCES </a:t>
            </a: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of this choice?</a:t>
            </a:r>
          </a:p>
        </p:txBody>
      </p:sp>
      <p:sp>
        <p:nvSpPr>
          <p:cNvPr name="Freeform 7" id="7" descr="Brain outline"/>
          <p:cNvSpPr/>
          <p:nvPr/>
        </p:nvSpPr>
        <p:spPr>
          <a:xfrm flipH="false" flipV="false" rot="0">
            <a:off x="3352800" y="3547313"/>
            <a:ext cx="1125791" cy="1125791"/>
          </a:xfrm>
          <a:custGeom>
            <a:avLst/>
            <a:gdLst/>
            <a:ahLst/>
            <a:cxnLst/>
            <a:rect r="r" b="b" t="t" l="l"/>
            <a:pathLst>
              <a:path h="1125791" w="1125791">
                <a:moveTo>
                  <a:pt x="0" y="0"/>
                </a:moveTo>
                <a:lnTo>
                  <a:pt x="1125791" y="0"/>
                </a:lnTo>
                <a:lnTo>
                  <a:pt x="1125791" y="1125791"/>
                </a:lnTo>
                <a:lnTo>
                  <a:pt x="0" y="11257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 descr="Brain outline"/>
          <p:cNvSpPr/>
          <p:nvPr/>
        </p:nvSpPr>
        <p:spPr>
          <a:xfrm flipH="false" flipV="false" rot="0">
            <a:off x="3352800" y="6183295"/>
            <a:ext cx="1125791" cy="1125791"/>
          </a:xfrm>
          <a:custGeom>
            <a:avLst/>
            <a:gdLst/>
            <a:ahLst/>
            <a:cxnLst/>
            <a:rect r="r" b="b" t="t" l="l"/>
            <a:pathLst>
              <a:path h="1125791" w="1125791">
                <a:moveTo>
                  <a:pt x="0" y="0"/>
                </a:moveTo>
                <a:lnTo>
                  <a:pt x="1125791" y="0"/>
                </a:lnTo>
                <a:lnTo>
                  <a:pt x="1125791" y="1125791"/>
                </a:lnTo>
                <a:lnTo>
                  <a:pt x="0" y="11257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0711948">
            <a:off x="9286414" y="-4502468"/>
            <a:ext cx="12639279" cy="11283429"/>
          </a:xfrm>
          <a:custGeom>
            <a:avLst/>
            <a:gdLst/>
            <a:ahLst/>
            <a:cxnLst/>
            <a:rect r="r" b="b" t="t" l="l"/>
            <a:pathLst>
              <a:path h="11283429" w="12639279">
                <a:moveTo>
                  <a:pt x="0" y="0"/>
                </a:moveTo>
                <a:lnTo>
                  <a:pt x="12639279" y="0"/>
                </a:lnTo>
                <a:lnTo>
                  <a:pt x="12639279" y="11283429"/>
                </a:lnTo>
                <a:lnTo>
                  <a:pt x="0" y="112834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290039">
            <a:off x="-5290940" y="2711047"/>
            <a:ext cx="12639279" cy="11283429"/>
          </a:xfrm>
          <a:custGeom>
            <a:avLst/>
            <a:gdLst/>
            <a:ahLst/>
            <a:cxnLst/>
            <a:rect r="r" b="b" t="t" l="l"/>
            <a:pathLst>
              <a:path h="11283429" w="12639279">
                <a:moveTo>
                  <a:pt x="0" y="0"/>
                </a:moveTo>
                <a:lnTo>
                  <a:pt x="12639279" y="0"/>
                </a:lnTo>
                <a:lnTo>
                  <a:pt x="12639279" y="11283429"/>
                </a:lnTo>
                <a:lnTo>
                  <a:pt x="0" y="112834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-898081" y="249009"/>
            <a:ext cx="11650230" cy="1680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40"/>
              </a:lnSpc>
            </a:pPr>
            <a:r>
              <a:rPr lang="en-US" sz="8813">
                <a:solidFill>
                  <a:srgbClr val="0D3672"/>
                </a:solidFill>
                <a:latin typeface="Impact"/>
                <a:ea typeface="Impact"/>
                <a:cs typeface="Impact"/>
                <a:sym typeface="Impact"/>
              </a:rPr>
              <a:t>Listen to your Heart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563634" y="4086246"/>
            <a:ext cx="11732674" cy="93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How does this make me </a:t>
            </a:r>
            <a:r>
              <a:rPr lang="en-US" sz="6000" b="true">
                <a:solidFill>
                  <a:srgbClr val="0D3672"/>
                </a:solidFill>
                <a:latin typeface="Roboto Bold"/>
                <a:ea typeface="Roboto Bold"/>
                <a:cs typeface="Roboto Bold"/>
                <a:sym typeface="Roboto Bold"/>
              </a:rPr>
              <a:t>FEEL</a:t>
            </a: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63634" y="5682433"/>
            <a:ext cx="12153272" cy="93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Does it fit in with my </a:t>
            </a:r>
            <a:r>
              <a:rPr lang="en-US" sz="6000" b="true">
                <a:solidFill>
                  <a:srgbClr val="0D3672"/>
                </a:solidFill>
                <a:latin typeface="Roboto Bold"/>
                <a:ea typeface="Roboto Bold"/>
                <a:cs typeface="Roboto Bold"/>
                <a:sym typeface="Roboto Bold"/>
              </a:rPr>
              <a:t>VALUES</a:t>
            </a: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</a:p>
        </p:txBody>
      </p:sp>
      <p:sp>
        <p:nvSpPr>
          <p:cNvPr name="Freeform 7" id="7" descr="Heart outline"/>
          <p:cNvSpPr/>
          <p:nvPr/>
        </p:nvSpPr>
        <p:spPr>
          <a:xfrm flipH="false" flipV="false" rot="0">
            <a:off x="3237854" y="4105296"/>
            <a:ext cx="914400" cy="914400"/>
          </a:xfrm>
          <a:custGeom>
            <a:avLst/>
            <a:gdLst/>
            <a:ahLst/>
            <a:cxnLst/>
            <a:rect r="r" b="b" t="t" l="l"/>
            <a:pathLst>
              <a:path h="914400" w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 descr="Heart outline"/>
          <p:cNvSpPr/>
          <p:nvPr/>
        </p:nvSpPr>
        <p:spPr>
          <a:xfrm flipH="false" flipV="false" rot="0">
            <a:off x="3237854" y="5701483"/>
            <a:ext cx="914400" cy="914400"/>
          </a:xfrm>
          <a:custGeom>
            <a:avLst/>
            <a:gdLst/>
            <a:ahLst/>
            <a:cxnLst/>
            <a:rect r="r" b="b" t="t" l="l"/>
            <a:pathLst>
              <a:path h="914400" w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0711948">
            <a:off x="9286414" y="-4502468"/>
            <a:ext cx="12639279" cy="11283429"/>
          </a:xfrm>
          <a:custGeom>
            <a:avLst/>
            <a:gdLst/>
            <a:ahLst/>
            <a:cxnLst/>
            <a:rect r="r" b="b" t="t" l="l"/>
            <a:pathLst>
              <a:path h="11283429" w="12639279">
                <a:moveTo>
                  <a:pt x="0" y="0"/>
                </a:moveTo>
                <a:lnTo>
                  <a:pt x="12639279" y="0"/>
                </a:lnTo>
                <a:lnTo>
                  <a:pt x="12639279" y="11283429"/>
                </a:lnTo>
                <a:lnTo>
                  <a:pt x="0" y="112834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290039">
            <a:off x="-5290940" y="2711047"/>
            <a:ext cx="12639279" cy="11283429"/>
          </a:xfrm>
          <a:custGeom>
            <a:avLst/>
            <a:gdLst/>
            <a:ahLst/>
            <a:cxnLst/>
            <a:rect r="r" b="b" t="t" l="l"/>
            <a:pathLst>
              <a:path h="11283429" w="12639279">
                <a:moveTo>
                  <a:pt x="0" y="0"/>
                </a:moveTo>
                <a:lnTo>
                  <a:pt x="12639279" y="0"/>
                </a:lnTo>
                <a:lnTo>
                  <a:pt x="12639279" y="11283429"/>
                </a:lnTo>
                <a:lnTo>
                  <a:pt x="0" y="112834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6895" y="207208"/>
            <a:ext cx="6920298" cy="1642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83"/>
              </a:lnSpc>
            </a:pPr>
            <a:r>
              <a:rPr lang="en-US" sz="8630">
                <a:solidFill>
                  <a:srgbClr val="0D3672"/>
                </a:solidFill>
                <a:latin typeface="Impact"/>
                <a:ea typeface="Impact"/>
                <a:cs typeface="Impact"/>
                <a:sym typeface="Impact"/>
              </a:rPr>
              <a:t>Trust your Gut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940366" y="3276898"/>
            <a:ext cx="9997299" cy="184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What are my </a:t>
            </a:r>
            <a:r>
              <a:rPr lang="en-US" sz="6000" b="true">
                <a:solidFill>
                  <a:srgbClr val="0D3672"/>
                </a:solidFill>
                <a:latin typeface="Roboto Bold"/>
                <a:ea typeface="Roboto Bold"/>
                <a:cs typeface="Roboto Bold"/>
                <a:sym typeface="Roboto Bold"/>
              </a:rPr>
              <a:t>INSTINCTS </a:t>
            </a: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telling me?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940366" y="5564654"/>
            <a:ext cx="9699715" cy="184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What is my </a:t>
            </a:r>
            <a:r>
              <a:rPr lang="en-US" sz="6000" b="true">
                <a:solidFill>
                  <a:srgbClr val="0D3672"/>
                </a:solidFill>
                <a:latin typeface="Roboto Bold"/>
                <a:ea typeface="Roboto Bold"/>
                <a:cs typeface="Roboto Bold"/>
                <a:sym typeface="Roboto Bold"/>
              </a:rPr>
              <a:t>BODY </a:t>
            </a:r>
            <a:r>
              <a:rPr lang="en-US" sz="6000">
                <a:solidFill>
                  <a:srgbClr val="0D3672"/>
                </a:solidFill>
                <a:latin typeface="Roboto"/>
                <a:ea typeface="Roboto"/>
                <a:cs typeface="Roboto"/>
                <a:sym typeface="Roboto"/>
              </a:rPr>
              <a:t>trying to tell me? Why? </a:t>
            </a:r>
          </a:p>
        </p:txBody>
      </p:sp>
      <p:sp>
        <p:nvSpPr>
          <p:cNvPr name="Freeform 7" id="7" descr="Stomach outline"/>
          <p:cNvSpPr/>
          <p:nvPr/>
        </p:nvSpPr>
        <p:spPr>
          <a:xfrm flipH="false" flipV="false" rot="0">
            <a:off x="3789844" y="3259604"/>
            <a:ext cx="914400" cy="914400"/>
          </a:xfrm>
          <a:custGeom>
            <a:avLst/>
            <a:gdLst/>
            <a:ahLst/>
            <a:cxnLst/>
            <a:rect r="r" b="b" t="t" l="l"/>
            <a:pathLst>
              <a:path h="914400" w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 descr="Stomach outline"/>
          <p:cNvSpPr/>
          <p:nvPr/>
        </p:nvSpPr>
        <p:spPr>
          <a:xfrm flipH="false" flipV="false" rot="0">
            <a:off x="3789844" y="5583704"/>
            <a:ext cx="914400" cy="914400"/>
          </a:xfrm>
          <a:custGeom>
            <a:avLst/>
            <a:gdLst/>
            <a:ahLst/>
            <a:cxnLst/>
            <a:rect r="r" b="b" t="t" l="l"/>
            <a:pathLst>
              <a:path h="914400" w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0309069">
            <a:off x="9185251" y="-3700927"/>
            <a:ext cx="14112725" cy="10847027"/>
          </a:xfrm>
          <a:custGeom>
            <a:avLst/>
            <a:gdLst/>
            <a:ahLst/>
            <a:cxnLst/>
            <a:rect r="r" b="b" t="t" l="l"/>
            <a:pathLst>
              <a:path h="10847027" w="14112725">
                <a:moveTo>
                  <a:pt x="0" y="0"/>
                </a:moveTo>
                <a:lnTo>
                  <a:pt x="14112725" y="0"/>
                </a:lnTo>
                <a:lnTo>
                  <a:pt x="14112725" y="10847027"/>
                </a:lnTo>
                <a:lnTo>
                  <a:pt x="0" y="108470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8071" r="0" b="-8071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838200" y="-53014"/>
            <a:ext cx="5562600" cy="10333779"/>
            <a:chOff x="0" y="0"/>
            <a:chExt cx="7416800" cy="13778372"/>
          </a:xfrm>
        </p:grpSpPr>
        <p:sp>
          <p:nvSpPr>
            <p:cNvPr name="Freeform 4" id="4" descr="A checklist with a person with a brain drawn on it  Description automatically generated"/>
            <p:cNvSpPr/>
            <p:nvPr/>
          </p:nvSpPr>
          <p:spPr>
            <a:xfrm flipH="false" flipV="false" rot="0">
              <a:off x="0" y="0"/>
              <a:ext cx="7416800" cy="13778357"/>
            </a:xfrm>
            <a:custGeom>
              <a:avLst/>
              <a:gdLst/>
              <a:ahLst/>
              <a:cxnLst/>
              <a:rect r="r" b="b" t="t" l="l"/>
              <a:pathLst>
                <a:path h="13778357" w="7416800">
                  <a:moveTo>
                    <a:pt x="0" y="0"/>
                  </a:moveTo>
                  <a:lnTo>
                    <a:pt x="7416800" y="0"/>
                  </a:lnTo>
                  <a:lnTo>
                    <a:pt x="7416800" y="13778357"/>
                  </a:lnTo>
                  <a:lnTo>
                    <a:pt x="0" y="13778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885" t="-49683" r="-110886" b="-24894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9282742" y="2923074"/>
            <a:ext cx="1600200" cy="1104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8"/>
              </a:lnSpc>
            </a:pPr>
            <a:r>
              <a:rPr lang="en-US" sz="6398" b="true">
                <a:solidFill>
                  <a:srgbClr val="006600"/>
                </a:solidFill>
                <a:latin typeface="Roboto Bold"/>
                <a:ea typeface="Roboto Bold"/>
                <a:cs typeface="Roboto Bold"/>
                <a:sym typeface="Roboto Bold"/>
              </a:rPr>
              <a:t>All</a:t>
            </a:r>
            <a:r>
              <a:rPr lang="en-US" sz="6398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</a:p>
        </p:txBody>
      </p:sp>
      <p:sp>
        <p:nvSpPr>
          <p:cNvPr name="Freeform 6" id="6" descr="Checkmark with solid fill"/>
          <p:cNvSpPr/>
          <p:nvPr/>
        </p:nvSpPr>
        <p:spPr>
          <a:xfrm flipH="false" flipV="false" rot="0">
            <a:off x="11378242" y="3104858"/>
            <a:ext cx="914400" cy="914400"/>
          </a:xfrm>
          <a:custGeom>
            <a:avLst/>
            <a:gdLst/>
            <a:ahLst/>
            <a:cxnLst/>
            <a:rect r="r" b="b" t="t" l="l"/>
            <a:pathLst>
              <a:path h="914400" w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144000" y="4615182"/>
            <a:ext cx="2133600" cy="1104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8"/>
              </a:lnSpc>
            </a:pPr>
            <a:r>
              <a:rPr lang="en-US" sz="6398" b="true">
                <a:solidFill>
                  <a:srgbClr val="C00000"/>
                </a:solidFill>
                <a:latin typeface="Roboto Bold"/>
                <a:ea typeface="Roboto Bold"/>
                <a:cs typeface="Roboto Bold"/>
                <a:sym typeface="Roboto Bold"/>
              </a:rPr>
              <a:t>Any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44000" y="6350472"/>
            <a:ext cx="2133600" cy="1104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8"/>
              </a:lnSpc>
            </a:pPr>
            <a:r>
              <a:rPr lang="en-US" sz="6398" b="true">
                <a:solidFill>
                  <a:srgbClr val="FF9900"/>
                </a:solidFill>
                <a:latin typeface="Roboto Bold"/>
                <a:ea typeface="Roboto Bold"/>
                <a:cs typeface="Roboto Bold"/>
                <a:sym typeface="Roboto Bold"/>
              </a:rPr>
              <a:t>Any </a:t>
            </a:r>
          </a:p>
        </p:txBody>
      </p:sp>
      <p:sp>
        <p:nvSpPr>
          <p:cNvPr name="Freeform 9" id="9" descr="Question Mark with solid fill"/>
          <p:cNvSpPr/>
          <p:nvPr/>
        </p:nvSpPr>
        <p:spPr>
          <a:xfrm flipH="false" flipV="false" rot="0">
            <a:off x="11593483" y="6557505"/>
            <a:ext cx="914400" cy="914400"/>
          </a:xfrm>
          <a:custGeom>
            <a:avLst/>
            <a:gdLst/>
            <a:ahLst/>
            <a:cxnLst/>
            <a:rect r="r" b="b" t="t" l="l"/>
            <a:pathLst>
              <a:path h="914400" w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 descr="Close with solid fill"/>
          <p:cNvSpPr/>
          <p:nvPr/>
        </p:nvSpPr>
        <p:spPr>
          <a:xfrm flipH="false" flipV="false" rot="0">
            <a:off x="11378242" y="4822215"/>
            <a:ext cx="914400" cy="914400"/>
          </a:xfrm>
          <a:custGeom>
            <a:avLst/>
            <a:gdLst/>
            <a:ahLst/>
            <a:cxnLst/>
            <a:rect r="r" b="b" t="t" l="l"/>
            <a:pathLst>
              <a:path h="914400" w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908280" y="3224457"/>
            <a:ext cx="5379720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0D3672"/>
                </a:solidFill>
                <a:latin typeface="Roboto Bold"/>
                <a:ea typeface="Roboto Bold"/>
                <a:cs typeface="Roboto Bold"/>
                <a:sym typeface="Roboto Bold"/>
              </a:rPr>
              <a:t>Good decision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915206" y="4900151"/>
            <a:ext cx="5379720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0D3672"/>
                </a:solidFill>
                <a:latin typeface="Roboto Bold"/>
                <a:ea typeface="Roboto Bold"/>
                <a:cs typeface="Roboto Bold"/>
                <a:sym typeface="Roboto Bold"/>
              </a:rPr>
              <a:t>Bad decision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915206" y="6635401"/>
            <a:ext cx="5379720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0D3672"/>
                </a:solidFill>
                <a:latin typeface="Roboto Bold"/>
                <a:ea typeface="Roboto Bold"/>
                <a:cs typeface="Roboto Bold"/>
                <a:sym typeface="Roboto Bold"/>
              </a:rPr>
              <a:t>Ask for help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667625" y="3031215"/>
            <a:ext cx="1123950" cy="1061687"/>
            <a:chOff x="0" y="0"/>
            <a:chExt cx="1498600" cy="14155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498600" cy="1415542"/>
            </a:xfrm>
            <a:custGeom>
              <a:avLst/>
              <a:gdLst/>
              <a:ahLst/>
              <a:cxnLst/>
              <a:rect r="r" b="b" t="t" l="l"/>
              <a:pathLst>
                <a:path h="1415542" w="1498600">
                  <a:moveTo>
                    <a:pt x="38100" y="0"/>
                  </a:moveTo>
                  <a:lnTo>
                    <a:pt x="1460500" y="0"/>
                  </a:lnTo>
                  <a:cubicBezTo>
                    <a:pt x="1481582" y="0"/>
                    <a:pt x="1498600" y="17018"/>
                    <a:pt x="1498600" y="38100"/>
                  </a:cubicBezTo>
                  <a:lnTo>
                    <a:pt x="1498600" y="1377442"/>
                  </a:lnTo>
                  <a:cubicBezTo>
                    <a:pt x="1498600" y="1398524"/>
                    <a:pt x="1481582" y="1415542"/>
                    <a:pt x="1460500" y="1415542"/>
                  </a:cubicBezTo>
                  <a:lnTo>
                    <a:pt x="38100" y="1415542"/>
                  </a:lnTo>
                  <a:cubicBezTo>
                    <a:pt x="17018" y="1415542"/>
                    <a:pt x="0" y="1398524"/>
                    <a:pt x="0" y="1377442"/>
                  </a:cubicBezTo>
                  <a:lnTo>
                    <a:pt x="0" y="38100"/>
                  </a:lnTo>
                  <a:cubicBezTo>
                    <a:pt x="0" y="17018"/>
                    <a:pt x="17018" y="0"/>
                    <a:pt x="38100" y="0"/>
                  </a:cubicBezTo>
                  <a:moveTo>
                    <a:pt x="38100" y="76200"/>
                  </a:moveTo>
                  <a:lnTo>
                    <a:pt x="38100" y="38100"/>
                  </a:lnTo>
                  <a:lnTo>
                    <a:pt x="76200" y="38100"/>
                  </a:lnTo>
                  <a:lnTo>
                    <a:pt x="76200" y="1377442"/>
                  </a:lnTo>
                  <a:lnTo>
                    <a:pt x="38100" y="1377442"/>
                  </a:lnTo>
                  <a:lnTo>
                    <a:pt x="38100" y="1339342"/>
                  </a:lnTo>
                  <a:lnTo>
                    <a:pt x="1460500" y="1339342"/>
                  </a:lnTo>
                  <a:lnTo>
                    <a:pt x="1460500" y="1377442"/>
                  </a:lnTo>
                  <a:lnTo>
                    <a:pt x="1422400" y="1377442"/>
                  </a:lnTo>
                  <a:lnTo>
                    <a:pt x="1422400" y="38100"/>
                  </a:lnTo>
                  <a:lnTo>
                    <a:pt x="1460500" y="38100"/>
                  </a:lnTo>
                  <a:lnTo>
                    <a:pt x="1460500" y="76200"/>
                  </a:lnTo>
                  <a:lnTo>
                    <a:pt x="38100" y="76200"/>
                  </a:lnTo>
                  <a:close/>
                </a:path>
              </a:pathLst>
            </a:custGeom>
            <a:solidFill>
              <a:srgbClr val="1C4CA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683637" y="4748611"/>
            <a:ext cx="1123950" cy="1061687"/>
            <a:chOff x="0" y="0"/>
            <a:chExt cx="1498600" cy="141558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498600" cy="1415542"/>
            </a:xfrm>
            <a:custGeom>
              <a:avLst/>
              <a:gdLst/>
              <a:ahLst/>
              <a:cxnLst/>
              <a:rect r="r" b="b" t="t" l="l"/>
              <a:pathLst>
                <a:path h="1415542" w="1498600">
                  <a:moveTo>
                    <a:pt x="38100" y="0"/>
                  </a:moveTo>
                  <a:lnTo>
                    <a:pt x="1460500" y="0"/>
                  </a:lnTo>
                  <a:cubicBezTo>
                    <a:pt x="1481582" y="0"/>
                    <a:pt x="1498600" y="17018"/>
                    <a:pt x="1498600" y="38100"/>
                  </a:cubicBezTo>
                  <a:lnTo>
                    <a:pt x="1498600" y="1377442"/>
                  </a:lnTo>
                  <a:cubicBezTo>
                    <a:pt x="1498600" y="1398524"/>
                    <a:pt x="1481582" y="1415542"/>
                    <a:pt x="1460500" y="1415542"/>
                  </a:cubicBezTo>
                  <a:lnTo>
                    <a:pt x="38100" y="1415542"/>
                  </a:lnTo>
                  <a:cubicBezTo>
                    <a:pt x="17018" y="1415542"/>
                    <a:pt x="0" y="1398524"/>
                    <a:pt x="0" y="1377442"/>
                  </a:cubicBezTo>
                  <a:lnTo>
                    <a:pt x="0" y="38100"/>
                  </a:lnTo>
                  <a:cubicBezTo>
                    <a:pt x="0" y="17018"/>
                    <a:pt x="17018" y="0"/>
                    <a:pt x="38100" y="0"/>
                  </a:cubicBezTo>
                  <a:moveTo>
                    <a:pt x="38100" y="76200"/>
                  </a:moveTo>
                  <a:lnTo>
                    <a:pt x="38100" y="38100"/>
                  </a:lnTo>
                  <a:lnTo>
                    <a:pt x="76200" y="38100"/>
                  </a:lnTo>
                  <a:lnTo>
                    <a:pt x="76200" y="1377442"/>
                  </a:lnTo>
                  <a:lnTo>
                    <a:pt x="38100" y="1377442"/>
                  </a:lnTo>
                  <a:lnTo>
                    <a:pt x="38100" y="1339342"/>
                  </a:lnTo>
                  <a:lnTo>
                    <a:pt x="1460500" y="1339342"/>
                  </a:lnTo>
                  <a:lnTo>
                    <a:pt x="1460500" y="1377442"/>
                  </a:lnTo>
                  <a:lnTo>
                    <a:pt x="1422400" y="1377442"/>
                  </a:lnTo>
                  <a:lnTo>
                    <a:pt x="1422400" y="38100"/>
                  </a:lnTo>
                  <a:lnTo>
                    <a:pt x="1460500" y="38100"/>
                  </a:lnTo>
                  <a:lnTo>
                    <a:pt x="1460500" y="76200"/>
                  </a:lnTo>
                  <a:lnTo>
                    <a:pt x="38100" y="76200"/>
                  </a:lnTo>
                  <a:close/>
                </a:path>
              </a:pathLst>
            </a:custGeom>
            <a:solidFill>
              <a:srgbClr val="1C4CA1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7683637" y="6438793"/>
            <a:ext cx="1123950" cy="1061687"/>
            <a:chOff x="0" y="0"/>
            <a:chExt cx="1498600" cy="141558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98600" cy="1415542"/>
            </a:xfrm>
            <a:custGeom>
              <a:avLst/>
              <a:gdLst/>
              <a:ahLst/>
              <a:cxnLst/>
              <a:rect r="r" b="b" t="t" l="l"/>
              <a:pathLst>
                <a:path h="1415542" w="1498600">
                  <a:moveTo>
                    <a:pt x="38100" y="0"/>
                  </a:moveTo>
                  <a:lnTo>
                    <a:pt x="1460500" y="0"/>
                  </a:lnTo>
                  <a:cubicBezTo>
                    <a:pt x="1481582" y="0"/>
                    <a:pt x="1498600" y="17018"/>
                    <a:pt x="1498600" y="38100"/>
                  </a:cubicBezTo>
                  <a:lnTo>
                    <a:pt x="1498600" y="1377442"/>
                  </a:lnTo>
                  <a:cubicBezTo>
                    <a:pt x="1498600" y="1398524"/>
                    <a:pt x="1481582" y="1415542"/>
                    <a:pt x="1460500" y="1415542"/>
                  </a:cubicBezTo>
                  <a:lnTo>
                    <a:pt x="38100" y="1415542"/>
                  </a:lnTo>
                  <a:cubicBezTo>
                    <a:pt x="17018" y="1415542"/>
                    <a:pt x="0" y="1398524"/>
                    <a:pt x="0" y="1377442"/>
                  </a:cubicBezTo>
                  <a:lnTo>
                    <a:pt x="0" y="38100"/>
                  </a:lnTo>
                  <a:cubicBezTo>
                    <a:pt x="0" y="17018"/>
                    <a:pt x="17018" y="0"/>
                    <a:pt x="38100" y="0"/>
                  </a:cubicBezTo>
                  <a:moveTo>
                    <a:pt x="38100" y="76200"/>
                  </a:moveTo>
                  <a:lnTo>
                    <a:pt x="38100" y="38100"/>
                  </a:lnTo>
                  <a:lnTo>
                    <a:pt x="76200" y="38100"/>
                  </a:lnTo>
                  <a:lnTo>
                    <a:pt x="76200" y="1377442"/>
                  </a:lnTo>
                  <a:lnTo>
                    <a:pt x="38100" y="1377442"/>
                  </a:lnTo>
                  <a:lnTo>
                    <a:pt x="38100" y="1339342"/>
                  </a:lnTo>
                  <a:lnTo>
                    <a:pt x="1460500" y="1339342"/>
                  </a:lnTo>
                  <a:lnTo>
                    <a:pt x="1460500" y="1377442"/>
                  </a:lnTo>
                  <a:lnTo>
                    <a:pt x="1422400" y="1377442"/>
                  </a:lnTo>
                  <a:lnTo>
                    <a:pt x="1422400" y="38100"/>
                  </a:lnTo>
                  <a:lnTo>
                    <a:pt x="1460500" y="38100"/>
                  </a:lnTo>
                  <a:lnTo>
                    <a:pt x="1460500" y="76200"/>
                  </a:lnTo>
                  <a:lnTo>
                    <a:pt x="38100" y="76200"/>
                  </a:lnTo>
                  <a:close/>
                </a:path>
              </a:pathLst>
            </a:custGeom>
            <a:solidFill>
              <a:srgbClr val="1C4CA1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371906" y="6460515"/>
            <a:ext cx="7086600" cy="1227503"/>
            <a:chOff x="0" y="0"/>
            <a:chExt cx="9448800" cy="163667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448800" cy="1636649"/>
            </a:xfrm>
            <a:custGeom>
              <a:avLst/>
              <a:gdLst/>
              <a:ahLst/>
              <a:cxnLst/>
              <a:rect r="r" b="b" t="t" l="l"/>
              <a:pathLst>
                <a:path h="1636649" w="9448800">
                  <a:moveTo>
                    <a:pt x="0" y="0"/>
                  </a:moveTo>
                  <a:lnTo>
                    <a:pt x="9448800" y="0"/>
                  </a:lnTo>
                  <a:lnTo>
                    <a:pt x="9448800" y="1636649"/>
                  </a:lnTo>
                  <a:lnTo>
                    <a:pt x="0" y="163664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247650"/>
              <a:ext cx="9448800" cy="1884321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8958"/>
                </a:lnSpc>
              </a:pPr>
              <a:r>
                <a:rPr lang="en-US" sz="6398">
                  <a:solidFill>
                    <a:srgbClr val="FF9900"/>
                  </a:solidFill>
                  <a:latin typeface="Impact"/>
                  <a:ea typeface="Impact"/>
                  <a:cs typeface="Impact"/>
                  <a:sym typeface="Impact"/>
                </a:rPr>
                <a:t>From who?</a:t>
              </a: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9936094">
            <a:off x="10438626" y="-4255527"/>
            <a:ext cx="11024659" cy="9842014"/>
          </a:xfrm>
          <a:custGeom>
            <a:avLst/>
            <a:gdLst/>
            <a:ahLst/>
            <a:cxnLst/>
            <a:rect r="r" b="b" t="t" l="l"/>
            <a:pathLst>
              <a:path h="9842014" w="11024659">
                <a:moveTo>
                  <a:pt x="0" y="0"/>
                </a:moveTo>
                <a:lnTo>
                  <a:pt x="11024659" y="0"/>
                </a:lnTo>
                <a:lnTo>
                  <a:pt x="11024659" y="9842013"/>
                </a:lnTo>
                <a:lnTo>
                  <a:pt x="0" y="984201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14" r="0" b="-14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9936094">
            <a:off x="11560226" y="-4225552"/>
            <a:ext cx="9914846" cy="8851254"/>
          </a:xfrm>
          <a:custGeom>
            <a:avLst/>
            <a:gdLst/>
            <a:ahLst/>
            <a:cxnLst/>
            <a:rect r="r" b="b" t="t" l="l"/>
            <a:pathLst>
              <a:path h="8851254" w="9914846">
                <a:moveTo>
                  <a:pt x="0" y="0"/>
                </a:moveTo>
                <a:lnTo>
                  <a:pt x="9914846" y="0"/>
                </a:lnTo>
                <a:lnTo>
                  <a:pt x="9914846" y="8851253"/>
                </a:lnTo>
                <a:lnTo>
                  <a:pt x="0" y="88512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-14" r="0" b="-1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DAGwKVtLj_U</dc:identifier>
  <dcterms:modified xsi:type="dcterms:W3CDTF">2011-08-01T06:04:30Z</dcterms:modified>
  <cp:revision>1</cp:revision>
  <dc:title>Smart Choice Checklist Presentation 2024.pptx</dc:title>
</cp:coreProperties>
</file>